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8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zaffer METİN" userId="d52e82f7-991f-498f-b3cf-4b151f847eac" providerId="ADAL" clId="{51EC8311-A464-4702-80A2-F320F7B20144}"/>
    <pc:docChg chg="modSld">
      <pc:chgData name="Muzaffer METİN" userId="d52e82f7-991f-498f-b3cf-4b151f847eac" providerId="ADAL" clId="{51EC8311-A464-4702-80A2-F320F7B20144}" dt="2024-02-14T07:49:06.019" v="12" actId="20577"/>
      <pc:docMkLst>
        <pc:docMk/>
      </pc:docMkLst>
      <pc:sldChg chg="modSp">
        <pc:chgData name="Muzaffer METİN" userId="d52e82f7-991f-498f-b3cf-4b151f847eac" providerId="ADAL" clId="{51EC8311-A464-4702-80A2-F320F7B20144}" dt="2024-02-14T07:49:06.019" v="12" actId="20577"/>
        <pc:sldMkLst>
          <pc:docMk/>
          <pc:sldMk cId="859114118" sldId="256"/>
        </pc:sldMkLst>
        <pc:spChg chg="mod">
          <ac:chgData name="Muzaffer METİN" userId="d52e82f7-991f-498f-b3cf-4b151f847eac" providerId="ADAL" clId="{51EC8311-A464-4702-80A2-F320F7B20144}" dt="2024-02-14T07:49:06.019" v="12" actId="20577"/>
          <ac:spMkLst>
            <pc:docMk/>
            <pc:sldMk cId="859114118" sldId="256"/>
            <ac:spMk id="2" creationId="{A339B448-AFE1-42B0-A228-C1F2725C7D3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55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1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80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6450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895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947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27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67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4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22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2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6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03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2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8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41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online.yildiz.edu.tr/JoinMeeting?organizationid=646bebbc-56ee-42fb-84b7-9ca8d19339bf&amp;meetingid=fe6e0795-6d85-49f1-9621-7ed25ab3b54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339B448-AFE1-42B0-A228-C1F2725C7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1305240"/>
            <a:ext cx="9001462" cy="2387600"/>
          </a:xfrm>
        </p:spPr>
        <p:txBody>
          <a:bodyPr>
            <a:noAutofit/>
          </a:bodyPr>
          <a:lstStyle/>
          <a:p>
            <a:pPr algn="ctr"/>
            <a:r>
              <a:rPr lang="tr-TR" sz="4400" dirty="0"/>
              <a:t>İŞLETMELERE YERLEŞEN ÖĞRENCİLERİMİZ İÇİN KOOP TOPLANTISI (ONLINE)</a:t>
            </a:r>
            <a:br>
              <a:rPr lang="tr-TR" sz="1600" dirty="0"/>
            </a:br>
            <a:br>
              <a:rPr lang="tr-TR" sz="1600" dirty="0"/>
            </a:br>
            <a:r>
              <a:rPr lang="tr-TR" sz="1600" dirty="0"/>
              <a:t>MAKİNE FAKÜLTESİ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9BA3CF4-B566-4A1E-A657-D4D0E5E7C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033356"/>
            <a:ext cx="9448800" cy="1057786"/>
          </a:xfrm>
        </p:spPr>
        <p:txBody>
          <a:bodyPr>
            <a:normAutofit fontScale="70000" lnSpcReduction="20000"/>
          </a:bodyPr>
          <a:lstStyle/>
          <a:p>
            <a:r>
              <a:rPr lang="tr-TR" dirty="0"/>
              <a:t>16.02.2024 CUMA 11:00</a:t>
            </a:r>
          </a:p>
          <a:p>
            <a:r>
              <a:rPr lang="tr-TR" dirty="0">
                <a:hlinkClick r:id="rId2"/>
              </a:rPr>
              <a:t>http://online.yildiz.edu.tr/JoinMeeting?organizationid=646bebbc-56ee-42fb-84b7-9ca8d19339bf&amp;meetingid=fe6e0795-6d85-49f1-9621-7ed25ab3b54f</a:t>
            </a:r>
            <a:endParaRPr lang="tr-TR" dirty="0"/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0247E0D-0FD1-484E-8A72-44C598E70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594" y="5544339"/>
            <a:ext cx="954811" cy="95790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93531B2-B459-48E9-82F0-D39FE6FD750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530745" y="355759"/>
            <a:ext cx="2847340" cy="70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14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F67CF3B4CF81C7488B70ADA39D1C6E23" ma:contentTypeVersion="14" ma:contentTypeDescription="Yeni belge oluşturun." ma:contentTypeScope="" ma:versionID="ee1ab650fc9746067b9f89228cb772f4">
  <xsd:schema xmlns:xsd="http://www.w3.org/2001/XMLSchema" xmlns:xs="http://www.w3.org/2001/XMLSchema" xmlns:p="http://schemas.microsoft.com/office/2006/metadata/properties" xmlns:ns2="f65b3dca-8ace-489e-9173-85baddb0eb1e" xmlns:ns3="a471da43-5602-44d2-9b4e-013c7052986d" targetNamespace="http://schemas.microsoft.com/office/2006/metadata/properties" ma:root="true" ma:fieldsID="9e21bfab4e9ff7d9b18c35d409b4f669" ns2:_="" ns3:_="">
    <xsd:import namespace="f65b3dca-8ace-489e-9173-85baddb0eb1e"/>
    <xsd:import namespace="a471da43-5602-44d2-9b4e-013c705298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5b3dca-8ace-489e-9173-85baddb0eb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Resim Etiketleri" ma:readOnly="false" ma:fieldId="{5cf76f15-5ced-4ddc-b409-7134ff3c332f}" ma:taxonomyMulti="true" ma:sspId="039a3a12-da01-49b0-a1c8-d0052c7e3a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71da43-5602-44d2-9b4e-013c7052986d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55f0001b-90c1-4c97-8a39-926860c02d1b}" ma:internalName="TaxCatchAll" ma:showField="CatchAllData" ma:web="a471da43-5602-44d2-9b4e-013c705298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471da43-5602-44d2-9b4e-013c7052986d"/>
    <lcf76f155ced4ddcb4097134ff3c332f xmlns="f65b3dca-8ace-489e-9173-85baddb0eb1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E4A77A8-D26A-49F7-BDD4-D3A01D4E73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5b3dca-8ace-489e-9173-85baddb0eb1e"/>
    <ds:schemaRef ds:uri="a471da43-5602-44d2-9b4e-013c705298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79888B-55A7-4314-84D0-48EE494852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DB5CA0-CC0B-4347-8F08-AC73B9928ECC}">
  <ds:schemaRefs>
    <ds:schemaRef ds:uri="a471da43-5602-44d2-9b4e-013c7052986d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f65b3dca-8ace-489e-9173-85baddb0eb1e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7</TotalTime>
  <Words>35</Words>
  <Application>Microsoft Office PowerPoint</Application>
  <PresentationFormat>Geniş ekran</PresentationFormat>
  <Paragraphs>3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Bookman Old Style</vt:lpstr>
      <vt:lpstr>Rockwell</vt:lpstr>
      <vt:lpstr>Damask</vt:lpstr>
      <vt:lpstr>İŞLETMELERE YERLEŞEN ÖĞRENCİLERİMİZ İÇİN KOOP TOPLANTISI (ONLINE)  MAKİNE FAKÜLTESİ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İŞLETMELERE YERLEŞEN ÖĞRENCİLERİMİZ İÇİN KOOP TOPLANTISI  MAKİNE FAKÜLTESİ</dc:title>
  <dc:creator>Muzaffer METİN</dc:creator>
  <cp:lastModifiedBy>Muzaffer METİN</cp:lastModifiedBy>
  <cp:revision>1</cp:revision>
  <dcterms:created xsi:type="dcterms:W3CDTF">2024-02-14T07:41:51Z</dcterms:created>
  <dcterms:modified xsi:type="dcterms:W3CDTF">2024-02-14T07:49:13Z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0x010100F67CF3B4CF81C7488B70ADA39D1C6E23</vt:lpwstr>
  </property>
</Properties>
</file>